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324" r:id="rId10"/>
    <p:sldId id="263" r:id="rId11"/>
    <p:sldId id="264" r:id="rId12"/>
    <p:sldId id="260" r:id="rId13"/>
    <p:sldId id="262" r:id="rId14"/>
    <p:sldId id="265" r:id="rId15"/>
    <p:sldId id="294" r:id="rId16"/>
    <p:sldId id="358" r:id="rId17"/>
    <p:sldId id="295" r:id="rId18"/>
    <p:sldId id="320" r:id="rId19"/>
    <p:sldId id="321" r:id="rId20"/>
    <p:sldId id="322" r:id="rId21"/>
    <p:sldId id="323" r:id="rId22"/>
    <p:sldId id="325" r:id="rId23"/>
    <p:sldId id="330" r:id="rId24"/>
    <p:sldId id="329" r:id="rId25"/>
    <p:sldId id="328" r:id="rId26"/>
    <p:sldId id="267" r:id="rId27"/>
    <p:sldId id="268" r:id="rId28"/>
    <p:sldId id="289" r:id="rId29"/>
    <p:sldId id="269" r:id="rId30"/>
    <p:sldId id="270" r:id="rId31"/>
    <p:sldId id="271" r:id="rId32"/>
    <p:sldId id="275" r:id="rId33"/>
    <p:sldId id="272" r:id="rId34"/>
    <p:sldId id="287" r:id="rId35"/>
    <p:sldId id="273" r:id="rId36"/>
    <p:sldId id="274" r:id="rId37"/>
    <p:sldId id="277" r:id="rId38"/>
    <p:sldId id="276" r:id="rId39"/>
    <p:sldId id="278" r:id="rId40"/>
    <p:sldId id="279" r:id="rId41"/>
    <p:sldId id="280" r:id="rId42"/>
    <p:sldId id="281" r:id="rId43"/>
    <p:sldId id="286" r:id="rId44"/>
    <p:sldId id="283" r:id="rId45"/>
    <p:sldId id="284" r:id="rId46"/>
    <p:sldId id="285" r:id="rId47"/>
    <p:sldId id="282" r:id="rId48"/>
    <p:sldId id="288" r:id="rId49"/>
    <p:sldId id="290" r:id="rId50"/>
    <p:sldId id="291" r:id="rId51"/>
    <p:sldId id="318" r:id="rId52"/>
    <p:sldId id="319" r:id="rId53"/>
    <p:sldId id="292" r:id="rId54"/>
    <p:sldId id="293" r:id="rId55"/>
    <p:sldId id="296" r:id="rId56"/>
    <p:sldId id="297" r:id="rId57"/>
    <p:sldId id="298" r:id="rId58"/>
    <p:sldId id="299" r:id="rId59"/>
    <p:sldId id="300" r:id="rId60"/>
    <p:sldId id="302" r:id="rId61"/>
    <p:sldId id="303" r:id="rId62"/>
    <p:sldId id="304" r:id="rId63"/>
    <p:sldId id="301" r:id="rId64"/>
    <p:sldId id="316" r:id="rId65"/>
    <p:sldId id="351" r:id="rId66"/>
    <p:sldId id="331" r:id="rId67"/>
    <p:sldId id="352" r:id="rId68"/>
    <p:sldId id="353" r:id="rId69"/>
    <p:sldId id="354" r:id="rId70"/>
    <p:sldId id="334" r:id="rId71"/>
    <p:sldId id="335" r:id="rId72"/>
    <p:sldId id="336" r:id="rId73"/>
    <p:sldId id="337" r:id="rId74"/>
    <p:sldId id="317" r:id="rId75"/>
    <p:sldId id="357" r:id="rId76"/>
    <p:sldId id="342" r:id="rId77"/>
    <p:sldId id="338" r:id="rId78"/>
    <p:sldId id="339" r:id="rId79"/>
    <p:sldId id="355" r:id="rId80"/>
    <p:sldId id="356" r:id="rId81"/>
    <p:sldId id="340" r:id="rId82"/>
    <p:sldId id="341" r:id="rId83"/>
    <p:sldId id="343" r:id="rId84"/>
    <p:sldId id="344" r:id="rId85"/>
    <p:sldId id="345" r:id="rId86"/>
    <p:sldId id="346" r:id="rId87"/>
    <p:sldId id="349" r:id="rId88"/>
    <p:sldId id="348" r:id="rId89"/>
    <p:sldId id="350" r:id="rId90"/>
    <p:sldId id="333" r:id="rId91"/>
    <p:sldId id="332" r:id="rId92"/>
    <p:sldId id="305" r:id="rId93"/>
    <p:sldId id="312" r:id="rId94"/>
    <p:sldId id="313" r:id="rId95"/>
    <p:sldId id="314" r:id="rId96"/>
    <p:sldId id="315" r:id="rId97"/>
    <p:sldId id="311" r:id="rId98"/>
    <p:sldId id="306" r:id="rId99"/>
    <p:sldId id="307" r:id="rId100"/>
    <p:sldId id="308" r:id="rId101"/>
    <p:sldId id="309" r:id="rId102"/>
    <p:sldId id="310"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87" autoAdjust="0"/>
    <p:restoredTop sz="96201" autoAdjust="0"/>
  </p:normalViewPr>
  <p:slideViewPr>
    <p:cSldViewPr snapToGrid="0">
      <p:cViewPr varScale="1">
        <p:scale>
          <a:sx n="105" d="100"/>
          <a:sy n="105" d="100"/>
        </p:scale>
        <p:origin x="25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05/12/2022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05/12/2022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05/12/2022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05/12/2022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5276698"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693519" y="262852"/>
            <a:ext cx="10058400" cy="1450757"/>
          </a:xfrm>
        </p:spPr>
        <p:txBody>
          <a:bodyPr/>
          <a:lstStyle/>
          <a:p>
            <a:r>
              <a:rPr lang="pt-BR" dirty="0"/>
              <a:t>Diagramas</a:t>
            </a:r>
            <a:br>
              <a:rPr lang="pt-BR" dirty="0"/>
            </a:br>
            <a:r>
              <a:rPr lang="pt-BR" sz="2800" dirty="0"/>
              <a:t>Representação de Camadas</a:t>
            </a:r>
            <a:br>
              <a:rPr lang="pt-BR" sz="2800" dirty="0"/>
            </a:br>
            <a:r>
              <a:rPr lang="pt-BR" sz="28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513548"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camada de apresentação</a:t>
            </a:r>
          </a:p>
        </p:txBody>
      </p:sp>
      <p:pic>
        <p:nvPicPr>
          <p:cNvPr id="3" name="Imagem 2" descr="Diagrama&#10;&#10;Descrição gerada automaticamente">
            <a:extLst>
              <a:ext uri="{FF2B5EF4-FFF2-40B4-BE49-F238E27FC236}">
                <a16:creationId xmlns:a16="http://schemas.microsoft.com/office/drawing/2014/main" id="{1000FD93-F82A-B389-D48B-6B40E3042FA9}"/>
              </a:ext>
            </a:extLst>
          </p:cNvPr>
          <p:cNvPicPr>
            <a:picLocks noChangeAspect="1"/>
          </p:cNvPicPr>
          <p:nvPr/>
        </p:nvPicPr>
        <p:blipFill>
          <a:blip r:embed="rId2"/>
          <a:stretch>
            <a:fillRect/>
          </a:stretch>
        </p:blipFill>
        <p:spPr>
          <a:xfrm>
            <a:off x="4379214" y="2090356"/>
            <a:ext cx="3932682" cy="4006684"/>
          </a:xfrm>
          <a:prstGeom prst="rect">
            <a:avLst/>
          </a:prstGeom>
        </p:spPr>
      </p:pic>
    </p:spTree>
    <p:extLst>
      <p:ext uri="{BB962C8B-B14F-4D97-AF65-F5344CB8AC3E}">
        <p14:creationId xmlns:p14="http://schemas.microsoft.com/office/powerpoint/2010/main" val="380388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3124200" y="1931616"/>
            <a:ext cx="5782309" cy="4280906"/>
          </a:xfrm>
          <a:prstGeom prst="rect">
            <a:avLst/>
          </a:prstGeom>
        </p:spPr>
      </p:pic>
    </p:spTree>
    <p:extLst>
      <p:ext uri="{BB962C8B-B14F-4D97-AF65-F5344CB8AC3E}">
        <p14:creationId xmlns:p14="http://schemas.microsoft.com/office/powerpoint/2010/main" val="546543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pPr>
              <a:buFont typeface="Wingdings" panose="05000000000000000000" pitchFamily="2" charset="2"/>
              <a:buChar char="q"/>
            </a:pPr>
            <a:r>
              <a:rPr lang="pt-BR" dirty="0"/>
              <a:t>Tecnologias</a:t>
            </a:r>
          </a:p>
          <a:p>
            <a:pPr>
              <a:buFont typeface="Wingdings" panose="05000000000000000000" pitchFamily="2" charset="2"/>
              <a:buChar char="q"/>
            </a:pPr>
            <a:r>
              <a:rPr lang="pt-BR" dirty="0"/>
              <a:t>Cronograma</a:t>
            </a:r>
          </a:p>
          <a:p>
            <a:pPr>
              <a:buFont typeface="Wingdings" panose="05000000000000000000" pitchFamily="2" charset="2"/>
              <a:buChar char="q"/>
            </a:pPr>
            <a:r>
              <a:rPr lang="pt-BR" dirty="0"/>
              <a:t>Funcionalidades</a:t>
            </a:r>
          </a:p>
          <a:p>
            <a:pPr>
              <a:buFont typeface="Wingdings" panose="05000000000000000000" pitchFamily="2" charset="2"/>
              <a:buChar char="q"/>
            </a:pPr>
            <a:r>
              <a:rPr lang="pt-BR" dirty="0"/>
              <a:t>Telas</a:t>
            </a:r>
          </a:p>
          <a:p>
            <a:pPr>
              <a:buFont typeface="Wingdings" panose="05000000000000000000" pitchFamily="2" charset="2"/>
              <a:buChar char="q"/>
            </a:pPr>
            <a:r>
              <a:rPr lang="pt-BR" dirty="0"/>
              <a:t>Testes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1466850" y="3660"/>
            <a:ext cx="9258300" cy="6854340"/>
          </a:xfrm>
          <a:prstGeom prst="rect">
            <a:avLst/>
          </a:prstGeom>
        </p:spPr>
      </p:pic>
    </p:spTree>
    <p:extLst>
      <p:ext uri="{BB962C8B-B14F-4D97-AF65-F5344CB8AC3E}">
        <p14:creationId xmlns:p14="http://schemas.microsoft.com/office/powerpoint/2010/main" val="296962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3" name="Imagem 2" descr="Diagrama&#10;&#10;Descrição gerada automaticamente">
            <a:extLst>
              <a:ext uri="{FF2B5EF4-FFF2-40B4-BE49-F238E27FC236}">
                <a16:creationId xmlns:a16="http://schemas.microsoft.com/office/drawing/2014/main" id="{B4CC0BF4-62D6-943C-EB32-0858D8AF8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837" y="2193975"/>
            <a:ext cx="7934325" cy="3895090"/>
          </a:xfrm>
          <a:prstGeom prst="rect">
            <a:avLst/>
          </a:prstGeom>
        </p:spPr>
      </p:pic>
    </p:spTree>
    <p:extLst>
      <p:ext uri="{BB962C8B-B14F-4D97-AF65-F5344CB8AC3E}">
        <p14:creationId xmlns:p14="http://schemas.microsoft.com/office/powerpoint/2010/main" val="3061312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4" name="Imagem 3" descr="Diagrama&#10;&#10;Descrição gerada automaticamente">
            <a:extLst>
              <a:ext uri="{FF2B5EF4-FFF2-40B4-BE49-F238E27FC236}">
                <a16:creationId xmlns:a16="http://schemas.microsoft.com/office/drawing/2014/main" id="{3A242E6F-05D2-0F6C-A011-E37B6A3DD4B4}"/>
              </a:ext>
            </a:extLst>
          </p:cNvPr>
          <p:cNvPicPr>
            <a:picLocks noChangeAspect="1"/>
          </p:cNvPicPr>
          <p:nvPr/>
        </p:nvPicPr>
        <p:blipFill rotWithShape="1">
          <a:blip r:embed="rId2">
            <a:extLst>
              <a:ext uri="{28A0092B-C50C-407E-A947-70E740481C1C}">
                <a14:useLocalDpi xmlns:a14="http://schemas.microsoft.com/office/drawing/2010/main" val="0"/>
              </a:ext>
            </a:extLst>
          </a:blip>
          <a:srcRect l="1645"/>
          <a:stretch/>
        </p:blipFill>
        <p:spPr>
          <a:xfrm>
            <a:off x="0" y="0"/>
            <a:ext cx="12192000" cy="6858000"/>
          </a:xfrm>
          <a:prstGeom prst="rect">
            <a:avLst/>
          </a:prstGeom>
        </p:spPr>
      </p:pic>
    </p:spTree>
    <p:extLst>
      <p:ext uri="{BB962C8B-B14F-4D97-AF65-F5344CB8AC3E}">
        <p14:creationId xmlns:p14="http://schemas.microsoft.com/office/powerpoint/2010/main" val="252203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0" y="-510639"/>
            <a:ext cx="10058400" cy="1450757"/>
          </a:xfrm>
        </p:spPr>
        <p:txBody>
          <a:bodyPr/>
          <a:lstStyle/>
          <a:p>
            <a:r>
              <a:rPr lang="pt-BR" dirty="0"/>
              <a:t>Diagramas - </a:t>
            </a:r>
            <a:r>
              <a:rPr lang="pt-BR" sz="28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0" y="940118"/>
            <a:ext cx="12191131" cy="5917882"/>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280690" y="940118"/>
            <a:ext cx="11630619" cy="5917882"/>
          </a:xfrm>
          <a:prstGeom prst="rect">
            <a:avLst/>
          </a:prstGeom>
        </p:spPr>
      </p:pic>
      <p:sp>
        <p:nvSpPr>
          <p:cNvPr id="3" name="Título 1">
            <a:extLst>
              <a:ext uri="{FF2B5EF4-FFF2-40B4-BE49-F238E27FC236}">
                <a16:creationId xmlns:a16="http://schemas.microsoft.com/office/drawing/2014/main" id="{28474809-6CBE-7B9E-7386-0CC19022E30B}"/>
              </a:ext>
            </a:extLst>
          </p:cNvPr>
          <p:cNvSpPr txBox="1">
            <a:spLocks/>
          </p:cNvSpPr>
          <p:nvPr/>
        </p:nvSpPr>
        <p:spPr>
          <a:xfrm>
            <a:off x="0" y="-510639"/>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Diagramas - </a:t>
            </a:r>
            <a:r>
              <a:rPr lang="pt-BR" sz="2800" dirty="0"/>
              <a:t>Fluxo de Consulta de Produtos</a:t>
            </a:r>
          </a:p>
        </p:txBody>
      </p:sp>
    </p:spTree>
    <p:extLst>
      <p:ext uri="{BB962C8B-B14F-4D97-AF65-F5344CB8AC3E}">
        <p14:creationId xmlns:p14="http://schemas.microsoft.com/office/powerpoint/2010/main" val="2933521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pPr>
              <a:buFont typeface="Wingdings" panose="05000000000000000000" pitchFamily="2" charset="2"/>
              <a:buChar char="q"/>
            </a:pPr>
            <a:r>
              <a:rPr lang="pt-BR" dirty="0"/>
              <a:t>Diagramas</a:t>
            </a:r>
          </a:p>
          <a:p>
            <a:pPr lvl="1">
              <a:buFont typeface="Wingdings" panose="05000000000000000000" pitchFamily="2" charset="2"/>
              <a:buChar char="Ø"/>
            </a:pPr>
            <a:r>
              <a:rPr lang="pt-BR" dirty="0"/>
              <a:t>Caso de Uso Geral</a:t>
            </a:r>
          </a:p>
          <a:p>
            <a:pPr lvl="1">
              <a:buFont typeface="Wingdings" panose="05000000000000000000" pitchFamily="2" charset="2"/>
              <a:buChar char="Ø"/>
            </a:pPr>
            <a:r>
              <a:rPr lang="pt-BR" dirty="0"/>
              <a:t>Representação Arquitetural</a:t>
            </a:r>
          </a:p>
          <a:p>
            <a:pPr lvl="1">
              <a:buFont typeface="Wingdings" panose="05000000000000000000" pitchFamily="2" charset="2"/>
              <a:buChar char="Ø"/>
            </a:pPr>
            <a:r>
              <a:rPr lang="pt-BR" dirty="0"/>
              <a:t>Visão Geral</a:t>
            </a:r>
          </a:p>
          <a:p>
            <a:pPr lvl="1">
              <a:buFont typeface="Wingdings" panose="05000000000000000000" pitchFamily="2" charset="2"/>
              <a:buChar char="Ø"/>
            </a:pPr>
            <a:r>
              <a:rPr lang="pt-BR" dirty="0"/>
              <a:t>Camada de Apresentação</a:t>
            </a:r>
          </a:p>
          <a:p>
            <a:pPr lvl="1">
              <a:buFont typeface="Wingdings" panose="05000000000000000000" pitchFamily="2" charset="2"/>
              <a:buChar char="Ø"/>
            </a:pPr>
            <a:r>
              <a:rPr lang="pt-BR" dirty="0"/>
              <a:t>Camada de Negócio</a:t>
            </a:r>
          </a:p>
          <a:p>
            <a:pPr lvl="1">
              <a:buFont typeface="Wingdings" panose="05000000000000000000" pitchFamily="2" charset="2"/>
              <a:buChar char="Ø"/>
            </a:pPr>
            <a:r>
              <a:rPr lang="pt-BR" dirty="0"/>
              <a:t>Camada de Persistência</a:t>
            </a:r>
          </a:p>
          <a:p>
            <a:pPr lvl="1">
              <a:buFont typeface="Wingdings" panose="05000000000000000000" pitchFamily="2" charset="2"/>
              <a:buChar char="Ø"/>
            </a:pPr>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a:xfrm>
            <a:off x="1097280" y="1845734"/>
            <a:ext cx="2156559" cy="4023360"/>
          </a:xfrm>
        </p:spPr>
        <p:txBody>
          <a:bodyPr>
            <a:normAutofit/>
          </a:bodyPr>
          <a:lstStyle/>
          <a:p>
            <a:pPr lvl="1">
              <a:buFont typeface="Wingdings" panose="05000000000000000000" pitchFamily="2" charset="2"/>
              <a:buChar char="q"/>
            </a:pPr>
            <a:r>
              <a:rPr lang="pt-BR" sz="2000" dirty="0"/>
              <a:t>Web</a:t>
            </a:r>
          </a:p>
          <a:p>
            <a:pPr lvl="2">
              <a:buFont typeface="Wingdings" panose="05000000000000000000" pitchFamily="2" charset="2"/>
              <a:buChar char="Ø"/>
            </a:pPr>
            <a:r>
              <a:rPr lang="pt-BR" sz="2000" dirty="0" err="1"/>
              <a:t>Reactjs</a:t>
            </a:r>
            <a:endParaRPr lang="pt-BR" sz="2000" dirty="0"/>
          </a:p>
          <a:p>
            <a:pPr lvl="2">
              <a:buFont typeface="Wingdings" panose="05000000000000000000" pitchFamily="2" charset="2"/>
              <a:buChar char="Ø"/>
            </a:pPr>
            <a:r>
              <a:rPr lang="pt-BR" sz="2000" dirty="0" err="1"/>
              <a:t>Sass</a:t>
            </a:r>
            <a:endParaRPr lang="pt-BR" sz="2000" dirty="0"/>
          </a:p>
          <a:p>
            <a:pPr lvl="2">
              <a:buFont typeface="Wingdings" panose="05000000000000000000" pitchFamily="2" charset="2"/>
              <a:buChar char="Ø"/>
            </a:pPr>
            <a:r>
              <a:rPr lang="pt-BR" sz="2000" dirty="0" err="1"/>
              <a:t>Highcharts</a:t>
            </a:r>
            <a:endParaRPr lang="pt-BR" sz="2000" dirty="0"/>
          </a:p>
          <a:p>
            <a:pPr lvl="2">
              <a:buFont typeface="Wingdings" panose="05000000000000000000" pitchFamily="2" charset="2"/>
              <a:buChar char="Ø"/>
            </a:pPr>
            <a:r>
              <a:rPr lang="pt-BR" sz="2000" dirty="0" err="1"/>
              <a:t>bootstrap</a:t>
            </a:r>
            <a:endParaRPr lang="pt-BR" sz="2000" dirty="0"/>
          </a:p>
          <a:p>
            <a:pPr lvl="2">
              <a:buFont typeface="Wingdings" panose="05000000000000000000" pitchFamily="2" charset="2"/>
              <a:buChar char="Ø"/>
            </a:pPr>
            <a:r>
              <a:rPr lang="pt-BR" sz="2000" dirty="0" err="1"/>
              <a:t>Axios</a:t>
            </a:r>
            <a:endParaRPr lang="pt-BR" sz="2000" dirty="0"/>
          </a:p>
          <a:p>
            <a:pPr lvl="2">
              <a:buFont typeface="Wingdings" panose="05000000000000000000" pitchFamily="2" charset="2"/>
              <a:buChar char="Ø"/>
            </a:pPr>
            <a:endParaRPr lang="pt-BR" sz="2000" dirty="0"/>
          </a:p>
          <a:p>
            <a:pPr lvl="1">
              <a:buFont typeface="Wingdings" panose="05000000000000000000" pitchFamily="2" charset="2"/>
              <a:buChar char="q"/>
            </a:pPr>
            <a:r>
              <a:rPr lang="pt-BR" sz="2000" dirty="0" err="1"/>
              <a:t>Backend</a:t>
            </a:r>
            <a:endParaRPr lang="pt-BR" sz="2000" dirty="0"/>
          </a:p>
          <a:p>
            <a:pPr lvl="2">
              <a:buFont typeface="Wingdings" panose="05000000000000000000" pitchFamily="2" charset="2"/>
              <a:buChar char="Ø"/>
            </a:pPr>
            <a:r>
              <a:rPr lang="pt-BR" sz="2000" dirty="0" err="1"/>
              <a:t>Nodejs</a:t>
            </a:r>
            <a:endParaRPr lang="pt-BR" sz="2000" dirty="0"/>
          </a:p>
          <a:p>
            <a:pPr lvl="2">
              <a:buFont typeface="Wingdings" panose="05000000000000000000" pitchFamily="2" charset="2"/>
              <a:buChar char="Ø"/>
            </a:pPr>
            <a:r>
              <a:rPr lang="pt-BR" sz="2000" dirty="0" err="1"/>
              <a:t>Typescript</a:t>
            </a:r>
            <a:endParaRPr lang="pt-BR" sz="2000" dirty="0"/>
          </a:p>
          <a:p>
            <a:pPr lvl="2">
              <a:buFont typeface="Wingdings" panose="05000000000000000000" pitchFamily="2" charset="2"/>
              <a:buChar char="Ø"/>
            </a:pPr>
            <a:r>
              <a:rPr lang="pt-BR" sz="2000" dirty="0" err="1"/>
              <a:t>Typeorm</a:t>
            </a:r>
            <a:endParaRPr lang="pt-BR" sz="2000" dirty="0"/>
          </a:p>
          <a:p>
            <a:pPr lvl="2">
              <a:buFont typeface="Wingdings" panose="05000000000000000000" pitchFamily="2" charset="2"/>
              <a:buChar char="Ø"/>
            </a:pPr>
            <a:endParaRPr lang="pt-BR" sz="2000" dirty="0"/>
          </a:p>
          <a:p>
            <a:pPr marL="384048" lvl="2" indent="0">
              <a:buNone/>
            </a:pPr>
            <a:endParaRPr lang="pt-BR" sz="2000" dirty="0"/>
          </a:p>
          <a:p>
            <a:pPr lvl="1"/>
            <a:endParaRPr lang="pt-BR" dirty="0"/>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
        <p:nvSpPr>
          <p:cNvPr id="16" name="Espaço Reservado para Conteúdo 2">
            <a:extLst>
              <a:ext uri="{FF2B5EF4-FFF2-40B4-BE49-F238E27FC236}">
                <a16:creationId xmlns:a16="http://schemas.microsoft.com/office/drawing/2014/main" id="{67EF52F7-C683-900D-43D3-84C25D4AB17C}"/>
              </a:ext>
            </a:extLst>
          </p:cNvPr>
          <p:cNvSpPr txBox="1">
            <a:spLocks/>
          </p:cNvSpPr>
          <p:nvPr/>
        </p:nvSpPr>
        <p:spPr>
          <a:xfrm>
            <a:off x="2853276" y="1845734"/>
            <a:ext cx="236218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Wingdings" panose="05000000000000000000" pitchFamily="2" charset="2"/>
              <a:buChar char="q"/>
            </a:pPr>
            <a:r>
              <a:rPr lang="pt-BR" sz="2000" dirty="0" err="1">
                <a:solidFill>
                  <a:schemeClr val="tx1">
                    <a:lumMod val="75000"/>
                    <a:lumOff val="25000"/>
                  </a:schemeClr>
                </a:solidFill>
              </a:rPr>
              <a:t>Postgres</a:t>
            </a:r>
            <a:endParaRPr lang="pt-BR" sz="2000" dirty="0">
              <a:solidFill>
                <a:schemeClr val="tx1">
                  <a:lumMod val="75000"/>
                  <a:lumOff val="25000"/>
                </a:schemeClr>
              </a:solidFill>
            </a:endParaRPr>
          </a:p>
          <a:p>
            <a:pPr marL="742950" lvl="1" indent="-285750">
              <a:buFont typeface="Wingdings" panose="05000000000000000000" pitchFamily="2" charset="2"/>
              <a:buChar char="q"/>
            </a:pPr>
            <a:r>
              <a:rPr lang="pt-BR" sz="2000" dirty="0" err="1">
                <a:solidFill>
                  <a:schemeClr val="tx1">
                    <a:lumMod val="75000"/>
                    <a:lumOff val="25000"/>
                  </a:schemeClr>
                </a:solidFill>
              </a:rPr>
              <a:t>Selenium</a:t>
            </a:r>
            <a:r>
              <a:rPr lang="pt-BR" sz="2000" dirty="0">
                <a:solidFill>
                  <a:schemeClr val="tx1">
                    <a:lumMod val="75000"/>
                    <a:lumOff val="25000"/>
                  </a:schemeClr>
                </a:solidFill>
              </a:rPr>
              <a:t> IDE</a:t>
            </a:r>
          </a:p>
          <a:p>
            <a:pPr lvl="2">
              <a:buFont typeface="Wingdings" panose="05000000000000000000" pitchFamily="2" charset="2"/>
              <a:buChar char="Ø"/>
            </a:pPr>
            <a:endParaRPr lang="pt-BR" sz="2000" dirty="0"/>
          </a:p>
          <a:p>
            <a:pPr marL="384048" lvl="2" indent="0">
              <a:buFont typeface="Calibri" pitchFamily="34" charset="0"/>
              <a:buNone/>
            </a:pPr>
            <a:endParaRPr lang="pt-BR" sz="2000" dirty="0"/>
          </a:p>
          <a:p>
            <a:pPr lvl="1"/>
            <a:endParaRPr lang="pt-BR" dirty="0"/>
          </a:p>
        </p:txBody>
      </p:sp>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8E00ADA-AD1C-D3BE-11ED-719A83AAAAB9}"/>
              </a:ext>
            </a:extLst>
          </p:cNvPr>
          <p:cNvPicPr>
            <a:picLocks noChangeAspect="1"/>
          </p:cNvPicPr>
          <p:nvPr/>
        </p:nvPicPr>
        <p:blipFill>
          <a:blip r:embed="rId2"/>
          <a:stretch>
            <a:fillRect/>
          </a:stretch>
        </p:blipFill>
        <p:spPr>
          <a:xfrm>
            <a:off x="-6219764" y="0"/>
            <a:ext cx="18411764" cy="6858000"/>
          </a:xfrm>
          <a:prstGeom prst="rect">
            <a:avLst/>
          </a:prstGeom>
        </p:spPr>
      </p:pic>
    </p:spTree>
    <p:extLst>
      <p:ext uri="{BB962C8B-B14F-4D97-AF65-F5344CB8AC3E}">
        <p14:creationId xmlns:p14="http://schemas.microsoft.com/office/powerpoint/2010/main" val="415202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3131373161"/>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400" b="1" dirty="0">
                          <a:effectLst/>
                        </a:rPr>
                        <a:t>Entrega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400" b="1" dirty="0">
                          <a:effectLst/>
                        </a:rPr>
                        <a:t>Data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b="1" dirty="0">
                          <a:effectLst/>
                        </a:rPr>
                        <a:t>Definição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15/08/2022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b="1" dirty="0">
                          <a:effectLst/>
                        </a:rPr>
                        <a:t>Apresentação do Protótipo de Interface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29/08/2022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b="1" dirty="0">
                          <a:effectLst/>
                        </a:rPr>
                        <a:t>Gerenciamento da Conta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05/09/2022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b="1" dirty="0">
                          <a:effectLst/>
                        </a:rPr>
                        <a:t>Testes De Gerenciamento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12/09/2022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b="1" dirty="0">
                          <a:effectLst/>
                        </a:rPr>
                        <a:t>Inserção de Vendas</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26/09/2022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b="1" dirty="0">
                          <a:effectLst/>
                        </a:rPr>
                        <a:t>Processamento de Venda</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18/10/2022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b="1">
                          <a:effectLst/>
                        </a:rPr>
                        <a:t>Caso de Uso de Condução (Fluxo Principal)</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31/10/2022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b="1">
                          <a:effectLst/>
                        </a:rPr>
                        <a:t>Dashboard do Usuário Administrador</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21/11/2022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b="1" dirty="0">
                          <a:effectLst/>
                        </a:rPr>
                        <a:t>Apresentação e Entrega dos Documentos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5/12/2022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Diagramas</a:t>
            </a:r>
          </a:p>
        </p:txBody>
      </p:sp>
      <p:pic>
        <p:nvPicPr>
          <p:cNvPr id="6" name="Graphic 5" descr="Documento">
            <a:extLst>
              <a:ext uri="{FF2B5EF4-FFF2-40B4-BE49-F238E27FC236}">
                <a16:creationId xmlns:a16="http://schemas.microsoft.com/office/drawing/2014/main" id="{9AC0A079-96BD-9E70-E0D0-127945446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27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329312" y="501281"/>
            <a:ext cx="10058400" cy="720969"/>
          </a:xfrm>
        </p:spPr>
        <p:txBody>
          <a:bodyPr>
            <a:normAutofit fontScale="90000"/>
          </a:bodyPr>
          <a:lstStyle/>
          <a:p>
            <a:r>
              <a:rPr lang="pt-BR" dirty="0"/>
              <a:t>Testes</a:t>
            </a:r>
            <a:br>
              <a:rPr lang="pt-BR" dirty="0"/>
            </a:br>
            <a:r>
              <a:rPr lang="pt-BR" sz="3100" dirty="0"/>
              <a:t>Admin</a:t>
            </a:r>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835006" y="1843087"/>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835006" y="5014912"/>
            <a:ext cx="3533775" cy="1076325"/>
          </a:xfrm>
          <a:prstGeom prst="rect">
            <a:avLst/>
          </a:prstGeom>
        </p:spPr>
      </p:pic>
      <p:pic>
        <p:nvPicPr>
          <p:cNvPr id="5" name="Imagem 4">
            <a:extLst>
              <a:ext uri="{FF2B5EF4-FFF2-40B4-BE49-F238E27FC236}">
                <a16:creationId xmlns:a16="http://schemas.microsoft.com/office/drawing/2014/main" id="{4E8D9D7B-CCB7-CCDC-5A61-BB3DA0E3671A}"/>
              </a:ext>
            </a:extLst>
          </p:cNvPr>
          <p:cNvPicPr>
            <a:picLocks noChangeAspect="1"/>
          </p:cNvPicPr>
          <p:nvPr/>
        </p:nvPicPr>
        <p:blipFill>
          <a:blip r:embed="rId4"/>
          <a:stretch>
            <a:fillRect/>
          </a:stretch>
        </p:blipFill>
        <p:spPr>
          <a:xfrm>
            <a:off x="6687160" y="1843087"/>
            <a:ext cx="1905266" cy="552527"/>
          </a:xfrm>
          <a:prstGeom prst="rect">
            <a:avLst/>
          </a:prstGeom>
        </p:spPr>
      </p:pic>
      <p:pic>
        <p:nvPicPr>
          <p:cNvPr id="7" name="Imagem 6">
            <a:extLst>
              <a:ext uri="{FF2B5EF4-FFF2-40B4-BE49-F238E27FC236}">
                <a16:creationId xmlns:a16="http://schemas.microsoft.com/office/drawing/2014/main" id="{29A561B3-D8E7-8DBB-70F7-DA534722F737}"/>
              </a:ext>
            </a:extLst>
          </p:cNvPr>
          <p:cNvPicPr>
            <a:picLocks noChangeAspect="1"/>
          </p:cNvPicPr>
          <p:nvPr/>
        </p:nvPicPr>
        <p:blipFill>
          <a:blip r:embed="rId5"/>
          <a:stretch>
            <a:fillRect/>
          </a:stretch>
        </p:blipFill>
        <p:spPr>
          <a:xfrm>
            <a:off x="6644291" y="2490616"/>
            <a:ext cx="1991003" cy="562053"/>
          </a:xfrm>
          <a:prstGeom prst="rect">
            <a:avLst/>
          </a:prstGeom>
        </p:spPr>
      </p:pic>
      <p:pic>
        <p:nvPicPr>
          <p:cNvPr id="11" name="Imagem 10">
            <a:extLst>
              <a:ext uri="{FF2B5EF4-FFF2-40B4-BE49-F238E27FC236}">
                <a16:creationId xmlns:a16="http://schemas.microsoft.com/office/drawing/2014/main" id="{1A0EBBF4-DAB2-FE11-2C13-09B0DD2FAB09}"/>
              </a:ext>
            </a:extLst>
          </p:cNvPr>
          <p:cNvPicPr>
            <a:picLocks noChangeAspect="1"/>
          </p:cNvPicPr>
          <p:nvPr/>
        </p:nvPicPr>
        <p:blipFill>
          <a:blip r:embed="rId6"/>
          <a:stretch>
            <a:fillRect/>
          </a:stretch>
        </p:blipFill>
        <p:spPr>
          <a:xfrm>
            <a:off x="6630002" y="3119393"/>
            <a:ext cx="1962424" cy="619211"/>
          </a:xfrm>
          <a:prstGeom prst="rect">
            <a:avLst/>
          </a:prstGeom>
        </p:spPr>
      </p:pic>
      <p:pic>
        <p:nvPicPr>
          <p:cNvPr id="14" name="Imagem 13">
            <a:extLst>
              <a:ext uri="{FF2B5EF4-FFF2-40B4-BE49-F238E27FC236}">
                <a16:creationId xmlns:a16="http://schemas.microsoft.com/office/drawing/2014/main" id="{C1BCDA3C-5FE1-A014-4C16-7D39A9A670D8}"/>
              </a:ext>
            </a:extLst>
          </p:cNvPr>
          <p:cNvPicPr>
            <a:picLocks noChangeAspect="1"/>
          </p:cNvPicPr>
          <p:nvPr/>
        </p:nvPicPr>
        <p:blipFill>
          <a:blip r:embed="rId7"/>
          <a:stretch>
            <a:fillRect/>
          </a:stretch>
        </p:blipFill>
        <p:spPr>
          <a:xfrm>
            <a:off x="6579502" y="3805328"/>
            <a:ext cx="2105319" cy="581106"/>
          </a:xfrm>
          <a:prstGeom prst="rect">
            <a:avLst/>
          </a:prstGeom>
        </p:spPr>
      </p:pic>
    </p:spTree>
    <p:extLst>
      <p:ext uri="{BB962C8B-B14F-4D97-AF65-F5344CB8AC3E}">
        <p14:creationId xmlns:p14="http://schemas.microsoft.com/office/powerpoint/2010/main" val="1031000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Signin</a:t>
            </a:r>
            <a:r>
              <a:rPr lang="pt-BR" sz="3100" dirty="0"/>
              <a:t> - admin</a:t>
            </a:r>
          </a:p>
        </p:txBody>
      </p:sp>
      <p:pic>
        <p:nvPicPr>
          <p:cNvPr id="11" name="Imagem 10">
            <a:extLst>
              <a:ext uri="{FF2B5EF4-FFF2-40B4-BE49-F238E27FC236}">
                <a16:creationId xmlns:a16="http://schemas.microsoft.com/office/drawing/2014/main" id="{9B34E983-B133-FC59-5892-BF9C79C88F65}"/>
              </a:ext>
            </a:extLst>
          </p:cNvPr>
          <p:cNvPicPr>
            <a:picLocks noChangeAspect="1"/>
          </p:cNvPicPr>
          <p:nvPr/>
        </p:nvPicPr>
        <p:blipFill>
          <a:blip r:embed="rId2"/>
          <a:stretch>
            <a:fillRect/>
          </a:stretch>
        </p:blipFill>
        <p:spPr>
          <a:xfrm>
            <a:off x="999712" y="2616000"/>
            <a:ext cx="10477584" cy="2846649"/>
          </a:xfrm>
          <a:prstGeom prst="rect">
            <a:avLst/>
          </a:prstGeom>
        </p:spPr>
      </p:pic>
    </p:spTree>
    <p:extLst>
      <p:ext uri="{BB962C8B-B14F-4D97-AF65-F5344CB8AC3E}">
        <p14:creationId xmlns:p14="http://schemas.microsoft.com/office/powerpoint/2010/main" val="2043104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4" name="Imagem 3">
            <a:extLst>
              <a:ext uri="{FF2B5EF4-FFF2-40B4-BE49-F238E27FC236}">
                <a16:creationId xmlns:a16="http://schemas.microsoft.com/office/drawing/2014/main" id="{1B8FD517-F3F4-B9C4-1FD6-D6144B7DFBD1}"/>
              </a:ext>
            </a:extLst>
          </p:cNvPr>
          <p:cNvPicPr>
            <a:picLocks noChangeAspect="1"/>
          </p:cNvPicPr>
          <p:nvPr/>
        </p:nvPicPr>
        <p:blipFill>
          <a:blip r:embed="rId2"/>
          <a:stretch>
            <a:fillRect/>
          </a:stretch>
        </p:blipFill>
        <p:spPr>
          <a:xfrm>
            <a:off x="2113809" y="1309369"/>
            <a:ext cx="7678538" cy="5568406"/>
          </a:xfrm>
          <a:prstGeom prst="rect">
            <a:avLst/>
          </a:prstGeom>
        </p:spPr>
      </p:pic>
    </p:spTree>
    <p:extLst>
      <p:ext uri="{BB962C8B-B14F-4D97-AF65-F5344CB8AC3E}">
        <p14:creationId xmlns:p14="http://schemas.microsoft.com/office/powerpoint/2010/main" val="1280226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5" name="Imagem 4">
            <a:extLst>
              <a:ext uri="{FF2B5EF4-FFF2-40B4-BE49-F238E27FC236}">
                <a16:creationId xmlns:a16="http://schemas.microsoft.com/office/drawing/2014/main" id="{AD9A1572-A972-19F8-D81D-E3394500EC58}"/>
              </a:ext>
            </a:extLst>
          </p:cNvPr>
          <p:cNvPicPr>
            <a:picLocks noChangeAspect="1"/>
          </p:cNvPicPr>
          <p:nvPr/>
        </p:nvPicPr>
        <p:blipFill>
          <a:blip r:embed="rId2"/>
          <a:stretch>
            <a:fillRect/>
          </a:stretch>
        </p:blipFill>
        <p:spPr>
          <a:xfrm>
            <a:off x="816764" y="2756607"/>
            <a:ext cx="11266343" cy="2091588"/>
          </a:xfrm>
          <a:prstGeom prst="rect">
            <a:avLst/>
          </a:prstGeom>
        </p:spPr>
      </p:pic>
    </p:spTree>
    <p:extLst>
      <p:ext uri="{BB962C8B-B14F-4D97-AF65-F5344CB8AC3E}">
        <p14:creationId xmlns:p14="http://schemas.microsoft.com/office/powerpoint/2010/main" val="1071887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bandeira de cartão - sucesso</a:t>
            </a:r>
          </a:p>
        </p:txBody>
      </p:sp>
      <p:pic>
        <p:nvPicPr>
          <p:cNvPr id="4" name="Imagem 3">
            <a:extLst>
              <a:ext uri="{FF2B5EF4-FFF2-40B4-BE49-F238E27FC236}">
                <a16:creationId xmlns:a16="http://schemas.microsoft.com/office/drawing/2014/main" id="{3963E035-3BC8-BB89-1856-D2CAE1B5D7D8}"/>
              </a:ext>
            </a:extLst>
          </p:cNvPr>
          <p:cNvPicPr>
            <a:picLocks noChangeAspect="1"/>
          </p:cNvPicPr>
          <p:nvPr/>
        </p:nvPicPr>
        <p:blipFill>
          <a:blip r:embed="rId2"/>
          <a:stretch>
            <a:fillRect/>
          </a:stretch>
        </p:blipFill>
        <p:spPr>
          <a:xfrm>
            <a:off x="1288071" y="2152145"/>
            <a:ext cx="9916973" cy="3678068"/>
          </a:xfrm>
          <a:prstGeom prst="rect">
            <a:avLst/>
          </a:prstGeom>
        </p:spPr>
      </p:pic>
    </p:spTree>
    <p:extLst>
      <p:ext uri="{BB962C8B-B14F-4D97-AF65-F5344CB8AC3E}">
        <p14:creationId xmlns:p14="http://schemas.microsoft.com/office/powerpoint/2010/main" val="2141178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4" name="Imagem 3">
            <a:extLst>
              <a:ext uri="{FF2B5EF4-FFF2-40B4-BE49-F238E27FC236}">
                <a16:creationId xmlns:a16="http://schemas.microsoft.com/office/drawing/2014/main" id="{6CAA1E1F-B3C8-B096-EEC7-0F61452AB8E7}"/>
              </a:ext>
            </a:extLst>
          </p:cNvPr>
          <p:cNvPicPr>
            <a:picLocks noChangeAspect="1"/>
          </p:cNvPicPr>
          <p:nvPr/>
        </p:nvPicPr>
        <p:blipFill>
          <a:blip r:embed="rId2"/>
          <a:stretch>
            <a:fillRect/>
          </a:stretch>
        </p:blipFill>
        <p:spPr>
          <a:xfrm>
            <a:off x="1806360" y="1491307"/>
            <a:ext cx="8478433" cy="4944165"/>
          </a:xfrm>
          <a:prstGeom prst="rect">
            <a:avLst/>
          </a:prstGeom>
        </p:spPr>
      </p:pic>
    </p:spTree>
    <p:extLst>
      <p:ext uri="{BB962C8B-B14F-4D97-AF65-F5344CB8AC3E}">
        <p14:creationId xmlns:p14="http://schemas.microsoft.com/office/powerpoint/2010/main" val="41315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5" name="Imagem 4">
            <a:extLst>
              <a:ext uri="{FF2B5EF4-FFF2-40B4-BE49-F238E27FC236}">
                <a16:creationId xmlns:a16="http://schemas.microsoft.com/office/drawing/2014/main" id="{2EA20FF3-3293-7520-51D2-E9F57692A913}"/>
              </a:ext>
            </a:extLst>
          </p:cNvPr>
          <p:cNvPicPr>
            <a:picLocks noChangeAspect="1"/>
          </p:cNvPicPr>
          <p:nvPr/>
        </p:nvPicPr>
        <p:blipFill>
          <a:blip r:embed="rId2"/>
          <a:stretch>
            <a:fillRect/>
          </a:stretch>
        </p:blipFill>
        <p:spPr>
          <a:xfrm>
            <a:off x="2488326" y="2637467"/>
            <a:ext cx="6906589" cy="2200582"/>
          </a:xfrm>
          <a:prstGeom prst="rect">
            <a:avLst/>
          </a:prstGeom>
        </p:spPr>
      </p:pic>
    </p:spTree>
    <p:extLst>
      <p:ext uri="{BB962C8B-B14F-4D97-AF65-F5344CB8AC3E}">
        <p14:creationId xmlns:p14="http://schemas.microsoft.com/office/powerpoint/2010/main" val="3698389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recusada</a:t>
            </a:r>
          </a:p>
        </p:txBody>
      </p:sp>
      <p:pic>
        <p:nvPicPr>
          <p:cNvPr id="4" name="Imagem 3">
            <a:extLst>
              <a:ext uri="{FF2B5EF4-FFF2-40B4-BE49-F238E27FC236}">
                <a16:creationId xmlns:a16="http://schemas.microsoft.com/office/drawing/2014/main" id="{7C577BA3-1348-3DCE-E83B-E986485ED334}"/>
              </a:ext>
            </a:extLst>
          </p:cNvPr>
          <p:cNvPicPr>
            <a:picLocks noChangeAspect="1"/>
          </p:cNvPicPr>
          <p:nvPr/>
        </p:nvPicPr>
        <p:blipFill>
          <a:blip r:embed="rId2"/>
          <a:stretch>
            <a:fillRect/>
          </a:stretch>
        </p:blipFill>
        <p:spPr>
          <a:xfrm>
            <a:off x="2758913" y="2423321"/>
            <a:ext cx="7030431" cy="2486372"/>
          </a:xfrm>
          <a:prstGeom prst="rect">
            <a:avLst/>
          </a:prstGeom>
        </p:spPr>
      </p:pic>
    </p:spTree>
    <p:extLst>
      <p:ext uri="{BB962C8B-B14F-4D97-AF65-F5344CB8AC3E}">
        <p14:creationId xmlns:p14="http://schemas.microsoft.com/office/powerpoint/2010/main" val="276744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a:t>
            </a:r>
          </a:p>
        </p:txBody>
      </p:sp>
      <p:pic>
        <p:nvPicPr>
          <p:cNvPr id="5" name="Imagem 4">
            <a:extLst>
              <a:ext uri="{FF2B5EF4-FFF2-40B4-BE49-F238E27FC236}">
                <a16:creationId xmlns:a16="http://schemas.microsoft.com/office/drawing/2014/main" id="{FC3A6D12-5A8A-39E1-3AB6-040C51633D12}"/>
              </a:ext>
            </a:extLst>
          </p:cNvPr>
          <p:cNvPicPr>
            <a:picLocks noChangeAspect="1"/>
          </p:cNvPicPr>
          <p:nvPr/>
        </p:nvPicPr>
        <p:blipFill>
          <a:blip r:embed="rId2"/>
          <a:stretch>
            <a:fillRect/>
          </a:stretch>
        </p:blipFill>
        <p:spPr>
          <a:xfrm>
            <a:off x="2071126" y="1693318"/>
            <a:ext cx="8049748" cy="4848902"/>
          </a:xfrm>
          <a:prstGeom prst="rect">
            <a:avLst/>
          </a:prstGeom>
        </p:spPr>
      </p:pic>
    </p:spTree>
    <p:extLst>
      <p:ext uri="{BB962C8B-B14F-4D97-AF65-F5344CB8AC3E}">
        <p14:creationId xmlns:p14="http://schemas.microsoft.com/office/powerpoint/2010/main" val="3454193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5" name="Imagem 4">
            <a:extLst>
              <a:ext uri="{FF2B5EF4-FFF2-40B4-BE49-F238E27FC236}">
                <a16:creationId xmlns:a16="http://schemas.microsoft.com/office/drawing/2014/main" id="{D8654424-C1B0-C3C3-332E-9ACD4DEFC7F4}"/>
              </a:ext>
            </a:extLst>
          </p:cNvPr>
          <p:cNvPicPr>
            <a:picLocks noChangeAspect="1"/>
          </p:cNvPicPr>
          <p:nvPr/>
        </p:nvPicPr>
        <p:blipFill>
          <a:blip r:embed="rId2"/>
          <a:stretch>
            <a:fillRect/>
          </a:stretch>
        </p:blipFill>
        <p:spPr>
          <a:xfrm>
            <a:off x="1063868" y="1889582"/>
            <a:ext cx="3010320" cy="2010056"/>
          </a:xfrm>
          <a:prstGeom prst="rect">
            <a:avLst/>
          </a:prstGeom>
        </p:spPr>
      </p:pic>
      <p:pic>
        <p:nvPicPr>
          <p:cNvPr id="7" name="Imagem 6">
            <a:extLst>
              <a:ext uri="{FF2B5EF4-FFF2-40B4-BE49-F238E27FC236}">
                <a16:creationId xmlns:a16="http://schemas.microsoft.com/office/drawing/2014/main" id="{772B6FB2-F5F4-35C4-BB0D-87BBA77C1801}"/>
              </a:ext>
            </a:extLst>
          </p:cNvPr>
          <p:cNvPicPr>
            <a:picLocks noChangeAspect="1"/>
          </p:cNvPicPr>
          <p:nvPr/>
        </p:nvPicPr>
        <p:blipFill>
          <a:blip r:embed="rId3"/>
          <a:stretch>
            <a:fillRect/>
          </a:stretch>
        </p:blipFill>
        <p:spPr>
          <a:xfrm>
            <a:off x="4358227" y="1766655"/>
            <a:ext cx="2905530" cy="3324689"/>
          </a:xfrm>
          <a:prstGeom prst="rect">
            <a:avLst/>
          </a:prstGeom>
        </p:spPr>
      </p:pic>
      <p:pic>
        <p:nvPicPr>
          <p:cNvPr id="14" name="Imagem 13">
            <a:extLst>
              <a:ext uri="{FF2B5EF4-FFF2-40B4-BE49-F238E27FC236}">
                <a16:creationId xmlns:a16="http://schemas.microsoft.com/office/drawing/2014/main" id="{E3237C59-60FE-F291-8ECA-875A6368E887}"/>
              </a:ext>
            </a:extLst>
          </p:cNvPr>
          <p:cNvPicPr>
            <a:picLocks noChangeAspect="1"/>
          </p:cNvPicPr>
          <p:nvPr/>
        </p:nvPicPr>
        <p:blipFill>
          <a:blip r:embed="rId4"/>
          <a:stretch>
            <a:fillRect/>
          </a:stretch>
        </p:blipFill>
        <p:spPr>
          <a:xfrm>
            <a:off x="7547796" y="1766655"/>
            <a:ext cx="3210373" cy="2162477"/>
          </a:xfrm>
          <a:prstGeom prst="rect">
            <a:avLst/>
          </a:prstGeom>
        </p:spPr>
      </p:pic>
      <p:pic>
        <p:nvPicPr>
          <p:cNvPr id="16" name="Imagem 15">
            <a:extLst>
              <a:ext uri="{FF2B5EF4-FFF2-40B4-BE49-F238E27FC236}">
                <a16:creationId xmlns:a16="http://schemas.microsoft.com/office/drawing/2014/main" id="{986B175F-7899-817C-75EE-694BFACB6000}"/>
              </a:ext>
            </a:extLst>
          </p:cNvPr>
          <p:cNvPicPr>
            <a:picLocks noChangeAspect="1"/>
          </p:cNvPicPr>
          <p:nvPr/>
        </p:nvPicPr>
        <p:blipFill>
          <a:blip r:embed="rId5"/>
          <a:stretch>
            <a:fillRect/>
          </a:stretch>
        </p:blipFill>
        <p:spPr>
          <a:xfrm>
            <a:off x="1063868" y="3899638"/>
            <a:ext cx="2429214" cy="952633"/>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4" name="Imagem 3">
            <a:extLst>
              <a:ext uri="{FF2B5EF4-FFF2-40B4-BE49-F238E27FC236}">
                <a16:creationId xmlns:a16="http://schemas.microsoft.com/office/drawing/2014/main" id="{487E730A-BD65-7D04-7A53-52A54240699F}"/>
              </a:ext>
            </a:extLst>
          </p:cNvPr>
          <p:cNvPicPr>
            <a:picLocks noChangeAspect="1"/>
          </p:cNvPicPr>
          <p:nvPr/>
        </p:nvPicPr>
        <p:blipFill>
          <a:blip r:embed="rId2"/>
          <a:stretch>
            <a:fillRect/>
          </a:stretch>
        </p:blipFill>
        <p:spPr>
          <a:xfrm>
            <a:off x="3184065" y="1983053"/>
            <a:ext cx="2701981" cy="2939394"/>
          </a:xfrm>
          <a:prstGeom prst="rect">
            <a:avLst/>
          </a:prstGeom>
        </p:spPr>
      </p:pic>
      <p:pic>
        <p:nvPicPr>
          <p:cNvPr id="8" name="Imagem 7">
            <a:extLst>
              <a:ext uri="{FF2B5EF4-FFF2-40B4-BE49-F238E27FC236}">
                <a16:creationId xmlns:a16="http://schemas.microsoft.com/office/drawing/2014/main" id="{DAFB6DED-213E-C0A0-EABE-03E0A1525DE6}"/>
              </a:ext>
            </a:extLst>
          </p:cNvPr>
          <p:cNvPicPr>
            <a:picLocks noChangeAspect="1"/>
          </p:cNvPicPr>
          <p:nvPr/>
        </p:nvPicPr>
        <p:blipFill>
          <a:blip r:embed="rId3"/>
          <a:stretch>
            <a:fillRect/>
          </a:stretch>
        </p:blipFill>
        <p:spPr>
          <a:xfrm>
            <a:off x="6096000" y="1983053"/>
            <a:ext cx="2200582" cy="943107"/>
          </a:xfrm>
          <a:prstGeom prst="rect">
            <a:avLst/>
          </a:prstGeom>
        </p:spPr>
      </p:pic>
    </p:spTree>
    <p:extLst>
      <p:ext uri="{BB962C8B-B14F-4D97-AF65-F5344CB8AC3E}">
        <p14:creationId xmlns:p14="http://schemas.microsoft.com/office/powerpoint/2010/main" val="360791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71709B9-A170-8D58-1DFA-C5EA1630BA94}"/>
              </a:ext>
            </a:extLst>
          </p:cNvPr>
          <p:cNvPicPr>
            <a:picLocks noChangeAspect="1"/>
          </p:cNvPicPr>
          <p:nvPr/>
        </p:nvPicPr>
        <p:blipFill>
          <a:blip r:embed="rId2"/>
          <a:stretch>
            <a:fillRect/>
          </a:stretch>
        </p:blipFill>
        <p:spPr>
          <a:xfrm>
            <a:off x="1433718" y="1682029"/>
            <a:ext cx="3172268" cy="4420217"/>
          </a:xfrm>
          <a:prstGeom prst="rect">
            <a:avLst/>
          </a:prstGeom>
        </p:spPr>
      </p:pic>
      <p:pic>
        <p:nvPicPr>
          <p:cNvPr id="9" name="Imagem 8">
            <a:extLst>
              <a:ext uri="{FF2B5EF4-FFF2-40B4-BE49-F238E27FC236}">
                <a16:creationId xmlns:a16="http://schemas.microsoft.com/office/drawing/2014/main" id="{7E5CE40E-6D1A-CD2F-AD90-606278613BCE}"/>
              </a:ext>
            </a:extLst>
          </p:cNvPr>
          <p:cNvPicPr>
            <a:picLocks noChangeAspect="1"/>
          </p:cNvPicPr>
          <p:nvPr/>
        </p:nvPicPr>
        <p:blipFill>
          <a:blip r:embed="rId3"/>
          <a:stretch>
            <a:fillRect/>
          </a:stretch>
        </p:blipFill>
        <p:spPr>
          <a:xfrm>
            <a:off x="4605986" y="1682029"/>
            <a:ext cx="3343742" cy="3134162"/>
          </a:xfrm>
          <a:prstGeom prst="rect">
            <a:avLst/>
          </a:prstGeom>
        </p:spPr>
      </p:pic>
      <p:pic>
        <p:nvPicPr>
          <p:cNvPr id="11" name="Imagem 10">
            <a:extLst>
              <a:ext uri="{FF2B5EF4-FFF2-40B4-BE49-F238E27FC236}">
                <a16:creationId xmlns:a16="http://schemas.microsoft.com/office/drawing/2014/main" id="{0F5CA4F6-C1B7-DE16-194C-46C47CCFE222}"/>
              </a:ext>
            </a:extLst>
          </p:cNvPr>
          <p:cNvPicPr>
            <a:picLocks noChangeAspect="1"/>
          </p:cNvPicPr>
          <p:nvPr/>
        </p:nvPicPr>
        <p:blipFill>
          <a:blip r:embed="rId4"/>
          <a:stretch>
            <a:fillRect/>
          </a:stretch>
        </p:blipFill>
        <p:spPr>
          <a:xfrm>
            <a:off x="7949728" y="1686792"/>
            <a:ext cx="3010320" cy="1562318"/>
          </a:xfrm>
          <a:prstGeom prst="rect">
            <a:avLst/>
          </a:prstGeom>
        </p:spPr>
      </p:pic>
      <p:sp>
        <p:nvSpPr>
          <p:cNvPr id="14" name="Título 1">
            <a:extLst>
              <a:ext uri="{FF2B5EF4-FFF2-40B4-BE49-F238E27FC236}">
                <a16:creationId xmlns:a16="http://schemas.microsoft.com/office/drawing/2014/main" id="{978827ED-A0EB-E67A-DCF0-A312F8E4B5CE}"/>
              </a:ext>
            </a:extLst>
          </p:cNvPr>
          <p:cNvSpPr txBox="1">
            <a:spLocks/>
          </p:cNvSpPr>
          <p:nvPr/>
        </p:nvSpPr>
        <p:spPr>
          <a:xfrm>
            <a:off x="781792" y="635901"/>
            <a:ext cx="10058400" cy="720969"/>
          </a:xfrm>
          <a:prstGeom prst="rect">
            <a:avLst/>
          </a:prstGeom>
        </p:spPr>
        <p:txBody>
          <a:bodyPr vert="horz" lIns="91440" tIns="45720" rIns="91440" bIns="45720" rtlCol="0" anchor="b">
            <a:normAutofit fontScale="7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t>Testes</a:t>
            </a:r>
            <a:br>
              <a:rPr lang="pt-BR"/>
            </a:br>
            <a:r>
              <a:rPr lang="pt-BR" sz="3100"/>
              <a:t>Cliente</a:t>
            </a:r>
            <a:endParaRPr lang="pt-BR" sz="3100" dirty="0"/>
          </a:p>
        </p:txBody>
      </p:sp>
    </p:spTree>
    <p:extLst>
      <p:ext uri="{BB962C8B-B14F-4D97-AF65-F5344CB8AC3E}">
        <p14:creationId xmlns:p14="http://schemas.microsoft.com/office/powerpoint/2010/main" val="8583213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Update datas – sucesso (alterar dados pessoais do cliente)</a:t>
            </a:r>
          </a:p>
        </p:txBody>
      </p:sp>
      <p:pic>
        <p:nvPicPr>
          <p:cNvPr id="9" name="Imagem 8">
            <a:extLst>
              <a:ext uri="{FF2B5EF4-FFF2-40B4-BE49-F238E27FC236}">
                <a16:creationId xmlns:a16="http://schemas.microsoft.com/office/drawing/2014/main" id="{78125538-3A82-D00D-DF3F-C692E90A9999}"/>
              </a:ext>
            </a:extLst>
          </p:cNvPr>
          <p:cNvPicPr>
            <a:picLocks noChangeAspect="1"/>
          </p:cNvPicPr>
          <p:nvPr/>
        </p:nvPicPr>
        <p:blipFill>
          <a:blip r:embed="rId2"/>
          <a:stretch>
            <a:fillRect/>
          </a:stretch>
        </p:blipFill>
        <p:spPr>
          <a:xfrm>
            <a:off x="1615045" y="1217562"/>
            <a:ext cx="8208099" cy="5640438"/>
          </a:xfrm>
          <a:prstGeom prst="rect">
            <a:avLst/>
          </a:prstGeom>
        </p:spPr>
      </p:pic>
    </p:spTree>
    <p:extLst>
      <p:ext uri="{BB962C8B-B14F-4D97-AF65-F5344CB8AC3E}">
        <p14:creationId xmlns:p14="http://schemas.microsoft.com/office/powerpoint/2010/main" val="2831232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erro na confirmação</a:t>
            </a:r>
          </a:p>
        </p:txBody>
      </p:sp>
      <p:pic>
        <p:nvPicPr>
          <p:cNvPr id="4" name="Imagem 3">
            <a:extLst>
              <a:ext uri="{FF2B5EF4-FFF2-40B4-BE49-F238E27FC236}">
                <a16:creationId xmlns:a16="http://schemas.microsoft.com/office/drawing/2014/main" id="{95B860BA-64B8-C0DB-7EA4-5F01E462EECB}"/>
              </a:ext>
            </a:extLst>
          </p:cNvPr>
          <p:cNvPicPr>
            <a:picLocks noChangeAspect="1"/>
          </p:cNvPicPr>
          <p:nvPr/>
        </p:nvPicPr>
        <p:blipFill>
          <a:blip r:embed="rId2"/>
          <a:stretch>
            <a:fillRect/>
          </a:stretch>
        </p:blipFill>
        <p:spPr>
          <a:xfrm>
            <a:off x="1610329" y="2627562"/>
            <a:ext cx="8741758" cy="2231938"/>
          </a:xfrm>
          <a:prstGeom prst="rect">
            <a:avLst/>
          </a:prstGeom>
        </p:spPr>
      </p:pic>
    </p:spTree>
    <p:extLst>
      <p:ext uri="{BB962C8B-B14F-4D97-AF65-F5344CB8AC3E}">
        <p14:creationId xmlns:p14="http://schemas.microsoft.com/office/powerpoint/2010/main" val="3142077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número inválido</a:t>
            </a:r>
          </a:p>
        </p:txBody>
      </p:sp>
      <p:pic>
        <p:nvPicPr>
          <p:cNvPr id="5" name="Imagem 4">
            <a:extLst>
              <a:ext uri="{FF2B5EF4-FFF2-40B4-BE49-F238E27FC236}">
                <a16:creationId xmlns:a16="http://schemas.microsoft.com/office/drawing/2014/main" id="{809BDF75-02CE-1515-5F5A-811DBA0A9803}"/>
              </a:ext>
            </a:extLst>
          </p:cNvPr>
          <p:cNvPicPr>
            <a:picLocks noChangeAspect="1"/>
          </p:cNvPicPr>
          <p:nvPr/>
        </p:nvPicPr>
        <p:blipFill>
          <a:blip r:embed="rId2"/>
          <a:stretch>
            <a:fillRect/>
          </a:stretch>
        </p:blipFill>
        <p:spPr>
          <a:xfrm>
            <a:off x="608047" y="1985826"/>
            <a:ext cx="10975906" cy="3738080"/>
          </a:xfrm>
          <a:prstGeom prst="rect">
            <a:avLst/>
          </a:prstGeom>
        </p:spPr>
      </p:pic>
    </p:spTree>
    <p:extLst>
      <p:ext uri="{BB962C8B-B14F-4D97-AF65-F5344CB8AC3E}">
        <p14:creationId xmlns:p14="http://schemas.microsoft.com/office/powerpoint/2010/main" val="2682859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sucesso</a:t>
            </a:r>
          </a:p>
        </p:txBody>
      </p:sp>
      <p:pic>
        <p:nvPicPr>
          <p:cNvPr id="4" name="Imagem 3">
            <a:extLst>
              <a:ext uri="{FF2B5EF4-FFF2-40B4-BE49-F238E27FC236}">
                <a16:creationId xmlns:a16="http://schemas.microsoft.com/office/drawing/2014/main" id="{576B5BD2-EDBB-08C6-0D02-B14481A7CE07}"/>
              </a:ext>
            </a:extLst>
          </p:cNvPr>
          <p:cNvPicPr>
            <a:picLocks noChangeAspect="1"/>
          </p:cNvPicPr>
          <p:nvPr/>
        </p:nvPicPr>
        <p:blipFill>
          <a:blip r:embed="rId2"/>
          <a:stretch>
            <a:fillRect/>
          </a:stretch>
        </p:blipFill>
        <p:spPr>
          <a:xfrm>
            <a:off x="1769775" y="2743200"/>
            <a:ext cx="8652449" cy="2227109"/>
          </a:xfrm>
          <a:prstGeom prst="rect">
            <a:avLst/>
          </a:prstGeom>
        </p:spPr>
      </p:pic>
    </p:spTree>
    <p:extLst>
      <p:ext uri="{BB962C8B-B14F-4D97-AF65-F5344CB8AC3E}">
        <p14:creationId xmlns:p14="http://schemas.microsoft.com/office/powerpoint/2010/main" val="3225296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senha inválida</a:t>
            </a:r>
          </a:p>
        </p:txBody>
      </p:sp>
      <p:pic>
        <p:nvPicPr>
          <p:cNvPr id="5" name="Imagem 4">
            <a:extLst>
              <a:ext uri="{FF2B5EF4-FFF2-40B4-BE49-F238E27FC236}">
                <a16:creationId xmlns:a16="http://schemas.microsoft.com/office/drawing/2014/main" id="{FE7AA415-80A5-4073-32BE-89B3B38FBEA4}"/>
              </a:ext>
            </a:extLst>
          </p:cNvPr>
          <p:cNvPicPr>
            <a:picLocks noChangeAspect="1"/>
          </p:cNvPicPr>
          <p:nvPr/>
        </p:nvPicPr>
        <p:blipFill>
          <a:blip r:embed="rId2"/>
          <a:stretch>
            <a:fillRect/>
          </a:stretch>
        </p:blipFill>
        <p:spPr>
          <a:xfrm>
            <a:off x="1534823" y="2509578"/>
            <a:ext cx="9122354" cy="2679939"/>
          </a:xfrm>
          <a:prstGeom prst="rect">
            <a:avLst/>
          </a:prstGeom>
        </p:spPr>
      </p:pic>
    </p:spTree>
    <p:extLst>
      <p:ext uri="{BB962C8B-B14F-4D97-AF65-F5344CB8AC3E}">
        <p14:creationId xmlns:p14="http://schemas.microsoft.com/office/powerpoint/2010/main" val="2731751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sucesso</a:t>
            </a:r>
          </a:p>
        </p:txBody>
      </p:sp>
      <p:pic>
        <p:nvPicPr>
          <p:cNvPr id="4" name="Imagem 3">
            <a:extLst>
              <a:ext uri="{FF2B5EF4-FFF2-40B4-BE49-F238E27FC236}">
                <a16:creationId xmlns:a16="http://schemas.microsoft.com/office/drawing/2014/main" id="{0FC96AA8-5F84-F5EB-CD03-22B9FAFF9792}"/>
              </a:ext>
            </a:extLst>
          </p:cNvPr>
          <p:cNvPicPr>
            <a:picLocks noChangeAspect="1"/>
          </p:cNvPicPr>
          <p:nvPr/>
        </p:nvPicPr>
        <p:blipFill>
          <a:blip r:embed="rId2"/>
          <a:stretch>
            <a:fillRect/>
          </a:stretch>
        </p:blipFill>
        <p:spPr>
          <a:xfrm>
            <a:off x="1797093" y="2410691"/>
            <a:ext cx="8597814" cy="2569602"/>
          </a:xfrm>
          <a:prstGeom prst="rect">
            <a:avLst/>
          </a:prstGeom>
        </p:spPr>
      </p:pic>
    </p:spTree>
    <p:extLst>
      <p:ext uri="{BB962C8B-B14F-4D97-AF65-F5344CB8AC3E}">
        <p14:creationId xmlns:p14="http://schemas.microsoft.com/office/powerpoint/2010/main" val="2632491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D3E162A8-0DAA-456A-54FD-4A378EE87585}"/>
              </a:ext>
            </a:extLst>
          </p:cNvPr>
          <p:cNvPicPr>
            <a:picLocks noChangeAspect="1"/>
          </p:cNvPicPr>
          <p:nvPr/>
        </p:nvPicPr>
        <p:blipFill>
          <a:blip r:embed="rId2"/>
          <a:stretch>
            <a:fillRect/>
          </a:stretch>
        </p:blipFill>
        <p:spPr>
          <a:xfrm>
            <a:off x="2374212" y="1259015"/>
            <a:ext cx="7443576" cy="5598985"/>
          </a:xfrm>
          <a:prstGeom prst="rect">
            <a:avLst/>
          </a:prstGeom>
        </p:spPr>
      </p:pic>
    </p:spTree>
    <p:extLst>
      <p:ext uri="{BB962C8B-B14F-4D97-AF65-F5344CB8AC3E}">
        <p14:creationId xmlns:p14="http://schemas.microsoft.com/office/powerpoint/2010/main" val="359519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5" name="Imagem 4">
            <a:extLst>
              <a:ext uri="{FF2B5EF4-FFF2-40B4-BE49-F238E27FC236}">
                <a16:creationId xmlns:a16="http://schemas.microsoft.com/office/drawing/2014/main" id="{2125DB0C-3B42-60B6-893E-BF9575997F08}"/>
              </a:ext>
            </a:extLst>
          </p:cNvPr>
          <p:cNvPicPr>
            <a:picLocks noChangeAspect="1"/>
          </p:cNvPicPr>
          <p:nvPr/>
        </p:nvPicPr>
        <p:blipFill>
          <a:blip r:embed="rId2"/>
          <a:stretch>
            <a:fillRect/>
          </a:stretch>
        </p:blipFill>
        <p:spPr>
          <a:xfrm>
            <a:off x="2431103" y="1427992"/>
            <a:ext cx="7068536" cy="5430008"/>
          </a:xfrm>
          <a:prstGeom prst="rect">
            <a:avLst/>
          </a:prstGeom>
        </p:spPr>
      </p:pic>
    </p:spTree>
    <p:extLst>
      <p:ext uri="{BB962C8B-B14F-4D97-AF65-F5344CB8AC3E}">
        <p14:creationId xmlns:p14="http://schemas.microsoft.com/office/powerpoint/2010/main" val="3528848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2ACBB257-57D4-D7D7-5B93-F56A512101C4}"/>
              </a:ext>
            </a:extLst>
          </p:cNvPr>
          <p:cNvPicPr>
            <a:picLocks noChangeAspect="1"/>
          </p:cNvPicPr>
          <p:nvPr/>
        </p:nvPicPr>
        <p:blipFill>
          <a:blip r:embed="rId2"/>
          <a:stretch>
            <a:fillRect/>
          </a:stretch>
        </p:blipFill>
        <p:spPr>
          <a:xfrm>
            <a:off x="2149435" y="1670308"/>
            <a:ext cx="7482922" cy="5373154"/>
          </a:xfrm>
          <a:prstGeom prst="rect">
            <a:avLst/>
          </a:prstGeom>
        </p:spPr>
      </p:pic>
    </p:spTree>
    <p:extLst>
      <p:ext uri="{BB962C8B-B14F-4D97-AF65-F5344CB8AC3E}">
        <p14:creationId xmlns:p14="http://schemas.microsoft.com/office/powerpoint/2010/main" val="3731984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9" name="Imagem 8">
            <a:extLst>
              <a:ext uri="{FF2B5EF4-FFF2-40B4-BE49-F238E27FC236}">
                <a16:creationId xmlns:a16="http://schemas.microsoft.com/office/drawing/2014/main" id="{98008104-FA7D-26C7-8903-A5D7C9639A0C}"/>
              </a:ext>
            </a:extLst>
          </p:cNvPr>
          <p:cNvPicPr>
            <a:picLocks noChangeAspect="1"/>
          </p:cNvPicPr>
          <p:nvPr/>
        </p:nvPicPr>
        <p:blipFill>
          <a:blip r:embed="rId2"/>
          <a:stretch>
            <a:fillRect/>
          </a:stretch>
        </p:blipFill>
        <p:spPr>
          <a:xfrm>
            <a:off x="2404547" y="1447045"/>
            <a:ext cx="7382905" cy="5410955"/>
          </a:xfrm>
          <a:prstGeom prst="rect">
            <a:avLst/>
          </a:prstGeom>
        </p:spPr>
      </p:pic>
    </p:spTree>
    <p:extLst>
      <p:ext uri="{BB962C8B-B14F-4D97-AF65-F5344CB8AC3E}">
        <p14:creationId xmlns:p14="http://schemas.microsoft.com/office/powerpoint/2010/main" val="1117719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4" name="Imagem 3">
            <a:extLst>
              <a:ext uri="{FF2B5EF4-FFF2-40B4-BE49-F238E27FC236}">
                <a16:creationId xmlns:a16="http://schemas.microsoft.com/office/drawing/2014/main" id="{899992AD-ACB5-7103-A7F9-8A9FA22AF21D}"/>
              </a:ext>
            </a:extLst>
          </p:cNvPr>
          <p:cNvPicPr>
            <a:picLocks noChangeAspect="1"/>
          </p:cNvPicPr>
          <p:nvPr/>
        </p:nvPicPr>
        <p:blipFill>
          <a:blip r:embed="rId2"/>
          <a:stretch>
            <a:fillRect/>
          </a:stretch>
        </p:blipFill>
        <p:spPr>
          <a:xfrm>
            <a:off x="2685574" y="2459275"/>
            <a:ext cx="6820852" cy="3982006"/>
          </a:xfrm>
          <a:prstGeom prst="rect">
            <a:avLst/>
          </a:prstGeom>
        </p:spPr>
      </p:pic>
    </p:spTree>
    <p:extLst>
      <p:ext uri="{BB962C8B-B14F-4D97-AF65-F5344CB8AC3E}">
        <p14:creationId xmlns:p14="http://schemas.microsoft.com/office/powerpoint/2010/main" val="34534887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5" name="Imagem 4">
            <a:extLst>
              <a:ext uri="{FF2B5EF4-FFF2-40B4-BE49-F238E27FC236}">
                <a16:creationId xmlns:a16="http://schemas.microsoft.com/office/drawing/2014/main" id="{8EC4C69E-BBE7-2EBD-24A6-3E5490D9F9A3}"/>
              </a:ext>
            </a:extLst>
          </p:cNvPr>
          <p:cNvPicPr>
            <a:picLocks noChangeAspect="1"/>
          </p:cNvPicPr>
          <p:nvPr/>
        </p:nvPicPr>
        <p:blipFill>
          <a:blip r:embed="rId2"/>
          <a:stretch>
            <a:fillRect/>
          </a:stretch>
        </p:blipFill>
        <p:spPr>
          <a:xfrm>
            <a:off x="2633179" y="1342255"/>
            <a:ext cx="6925642" cy="5515745"/>
          </a:xfrm>
          <a:prstGeom prst="rect">
            <a:avLst/>
          </a:prstGeom>
        </p:spPr>
      </p:pic>
    </p:spTree>
    <p:extLst>
      <p:ext uri="{BB962C8B-B14F-4D97-AF65-F5344CB8AC3E}">
        <p14:creationId xmlns:p14="http://schemas.microsoft.com/office/powerpoint/2010/main" val="2899952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4" name="Imagem 3">
            <a:extLst>
              <a:ext uri="{FF2B5EF4-FFF2-40B4-BE49-F238E27FC236}">
                <a16:creationId xmlns:a16="http://schemas.microsoft.com/office/drawing/2014/main" id="{515332D9-0EF1-DC2B-6DC4-00F4A088BBC8}"/>
              </a:ext>
            </a:extLst>
          </p:cNvPr>
          <p:cNvPicPr>
            <a:picLocks noChangeAspect="1"/>
          </p:cNvPicPr>
          <p:nvPr/>
        </p:nvPicPr>
        <p:blipFill>
          <a:blip r:embed="rId2"/>
          <a:stretch>
            <a:fillRect/>
          </a:stretch>
        </p:blipFill>
        <p:spPr>
          <a:xfrm>
            <a:off x="2614126" y="2981262"/>
            <a:ext cx="6963747" cy="895475"/>
          </a:xfrm>
          <a:prstGeom prst="rect">
            <a:avLst/>
          </a:prstGeom>
        </p:spPr>
      </p:pic>
    </p:spTree>
    <p:extLst>
      <p:ext uri="{BB962C8B-B14F-4D97-AF65-F5344CB8AC3E}">
        <p14:creationId xmlns:p14="http://schemas.microsoft.com/office/powerpoint/2010/main" val="3164864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5" name="Imagem 4">
            <a:extLst>
              <a:ext uri="{FF2B5EF4-FFF2-40B4-BE49-F238E27FC236}">
                <a16:creationId xmlns:a16="http://schemas.microsoft.com/office/drawing/2014/main" id="{98359AAF-6BD8-4811-EB5B-8AC97F561780}"/>
              </a:ext>
            </a:extLst>
          </p:cNvPr>
          <p:cNvPicPr>
            <a:picLocks noChangeAspect="1"/>
          </p:cNvPicPr>
          <p:nvPr/>
        </p:nvPicPr>
        <p:blipFill>
          <a:blip r:embed="rId2"/>
          <a:stretch>
            <a:fillRect/>
          </a:stretch>
        </p:blipFill>
        <p:spPr>
          <a:xfrm>
            <a:off x="1686296" y="1781336"/>
            <a:ext cx="8111985" cy="4939339"/>
          </a:xfrm>
          <a:prstGeom prst="rect">
            <a:avLst/>
          </a:prstGeom>
        </p:spPr>
      </p:pic>
    </p:spTree>
    <p:extLst>
      <p:ext uri="{BB962C8B-B14F-4D97-AF65-F5344CB8AC3E}">
        <p14:creationId xmlns:p14="http://schemas.microsoft.com/office/powerpoint/2010/main" val="25682154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4" name="Imagem 3">
            <a:extLst>
              <a:ext uri="{FF2B5EF4-FFF2-40B4-BE49-F238E27FC236}">
                <a16:creationId xmlns:a16="http://schemas.microsoft.com/office/drawing/2014/main" id="{8ACA5B42-4B6A-02C3-7C11-78E2131D9C9A}"/>
              </a:ext>
            </a:extLst>
          </p:cNvPr>
          <p:cNvPicPr>
            <a:picLocks noChangeAspect="1"/>
          </p:cNvPicPr>
          <p:nvPr/>
        </p:nvPicPr>
        <p:blipFill>
          <a:blip r:embed="rId2"/>
          <a:stretch>
            <a:fillRect/>
          </a:stretch>
        </p:blipFill>
        <p:spPr>
          <a:xfrm>
            <a:off x="1764521" y="1959729"/>
            <a:ext cx="8211696" cy="4553585"/>
          </a:xfrm>
          <a:prstGeom prst="rect">
            <a:avLst/>
          </a:prstGeom>
        </p:spPr>
      </p:pic>
    </p:spTree>
    <p:extLst>
      <p:ext uri="{BB962C8B-B14F-4D97-AF65-F5344CB8AC3E}">
        <p14:creationId xmlns:p14="http://schemas.microsoft.com/office/powerpoint/2010/main" val="14176211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C296A7-F0B1-4CB4-B7C1-383F0616A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856</TotalTime>
  <Words>3195</Words>
  <Application>Microsoft Office PowerPoint</Application>
  <PresentationFormat>Widescreen</PresentationFormat>
  <Paragraphs>387</Paragraphs>
  <Slides>99</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99</vt:i4>
      </vt:variant>
    </vt:vector>
  </HeadingPairs>
  <TitlesOfParts>
    <vt:vector size="105" baseType="lpstr">
      <vt:lpstr>Arial</vt:lpstr>
      <vt:lpstr>Calibri</vt:lpstr>
      <vt:lpstr>Calibri Light</vt:lpstr>
      <vt:lpstr>Times New Roman</vt:lpstr>
      <vt:lpstr>Wingdings</vt:lpstr>
      <vt:lpstr>Retrospectiva</vt:lpstr>
      <vt:lpstr>LGAMES</vt:lpstr>
      <vt:lpstr>Tópicos</vt:lpstr>
      <vt:lpstr>Tópicos</vt:lpstr>
      <vt:lpstr>Tecnologias</vt:lpstr>
      <vt:lpstr>Cronograma</vt:lpstr>
      <vt:lpstr>Diagramas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Diagrama classes de Domínio</vt:lpstr>
      <vt:lpstr>Diagramas Diagrama de camada de apresentação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Diagramas Diagrama lógico do banco de dados</vt:lpstr>
      <vt:lpstr>Diagramas Diagrama lógico do banco de dados</vt:lpstr>
      <vt:lpstr>Diagramas Diagrama relacional do banco de dados</vt:lpstr>
      <vt:lpstr>Diagramas Diagrama relacional do banco de dados</vt:lpstr>
      <vt:lpstr>Diagramas - Fluxo de Cadastro do Cliente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 Admin</vt:lpstr>
      <vt:lpstr>Testes Signin - admin</vt:lpstr>
      <vt:lpstr>Testes Cadastrar produto - sucesso</vt:lpstr>
      <vt:lpstr>Testes Cadastrar produto - sucesso</vt:lpstr>
      <vt:lpstr>Testes Cadastrar bandeira de cartão - sucesso</vt:lpstr>
      <vt:lpstr>Testes Troca – troca aceita (adicionar estoque)</vt:lpstr>
      <vt:lpstr>Testes Troca – troca aceita (adicionar estoque)</vt:lpstr>
      <vt:lpstr>Testes Troca – troca recusada</vt:lpstr>
      <vt:lpstr>Testes Troca – troca aceita</vt:lpstr>
      <vt:lpstr>Testes Cliente</vt:lpstr>
      <vt:lpstr>Testes Cliente</vt:lpstr>
      <vt:lpstr>Apresentação do PowerPoint</vt:lpstr>
      <vt:lpstr>Testes Update datas – sucesso (alterar dados pessoais do cliente)</vt:lpstr>
      <vt:lpstr>Testes Alterar senha – erro na confirmação</vt:lpstr>
      <vt:lpstr>Testes Alterar cartão – número inválido</vt:lpstr>
      <vt:lpstr>Testes Alterar cartão – sucesso</vt:lpstr>
      <vt:lpstr>Testes Alterar senha –  senha inválida</vt:lpstr>
      <vt:lpstr>Testes Alterar senha –  sucesso</vt:lpstr>
      <vt:lpstr>Testes Signup – falta endereço de entrega</vt:lpstr>
      <vt:lpstr>Testes Signup – falta endereço de entrega</vt:lpstr>
      <vt:lpstr>Testes Signup – falta endereço de entrega</vt:lpstr>
      <vt:lpstr>Testes Carrinho – compra com novo endereço</vt:lpstr>
      <vt:lpstr>Testes Carrinho – compra com novo endereço</vt:lpstr>
      <vt:lpstr>Testes Carrinho – compra sucesso</vt:lpstr>
      <vt:lpstr>Testes Carrinho – compra sucesso</vt:lpstr>
      <vt:lpstr>Testes Compra – finalizar compra</vt:lpstr>
      <vt:lpstr>Testes Compra – finalizar compra</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55</cp:revision>
  <dcterms:created xsi:type="dcterms:W3CDTF">2022-11-20T14:07:41Z</dcterms:created>
  <dcterms:modified xsi:type="dcterms:W3CDTF">2022-12-05T13:31:10Z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